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3B9038-3E03-A1B3-D198-3CC7675D6643}" v="8" dt="2026-07-14T19:50:39.1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eden Stander" userId="S::kast5049@colorado.edu::d32fb23e-ddd3-49df-b014-15c59cba4456" providerId="AD" clId="Web-{613B9038-3E03-A1B3-D198-3CC7675D6643}"/>
    <pc:docChg chg="modSld">
      <pc:chgData name="Kaeden Stander" userId="S::kast5049@colorado.edu::d32fb23e-ddd3-49df-b014-15c59cba4456" providerId="AD" clId="Web-{613B9038-3E03-A1B3-D198-3CC7675D6643}" dt="2026-07-14T20:03:26.347" v="18"/>
      <pc:docMkLst>
        <pc:docMk/>
      </pc:docMkLst>
      <pc:sldChg chg="modSp modNotes">
        <pc:chgData name="Kaeden Stander" userId="S::kast5049@colorado.edu::d32fb23e-ddd3-49df-b014-15c59cba4456" providerId="AD" clId="Web-{613B9038-3E03-A1B3-D198-3CC7675D6643}" dt="2026-07-14T20:02:09.921" v="10"/>
        <pc:sldMkLst>
          <pc:docMk/>
          <pc:sldMk cId="0" sldId="256"/>
        </pc:sldMkLst>
        <pc:spChg chg="mod">
          <ac:chgData name="Kaeden Stander" userId="S::kast5049@colorado.edu::d32fb23e-ddd3-49df-b014-15c59cba4456" providerId="AD" clId="Web-{613B9038-3E03-A1B3-D198-3CC7675D6643}" dt="2026-07-14T19:50:39.192" v="7" actId="20577"/>
          <ac:spMkLst>
            <pc:docMk/>
            <pc:sldMk cId="0" sldId="256"/>
            <ac:spMk id="3" creationId="{00000000-0000-0000-0000-000000000000}"/>
          </ac:spMkLst>
        </pc:spChg>
      </pc:sldChg>
      <pc:sldChg chg="modNotes">
        <pc:chgData name="Kaeden Stander" userId="S::kast5049@colorado.edu::d32fb23e-ddd3-49df-b014-15c59cba4456" providerId="AD" clId="Web-{613B9038-3E03-A1B3-D198-3CC7675D6643}" dt="2026-07-14T20:02:42.266" v="12"/>
        <pc:sldMkLst>
          <pc:docMk/>
          <pc:sldMk cId="0" sldId="257"/>
        </pc:sldMkLst>
      </pc:sldChg>
      <pc:sldChg chg="modNotes">
        <pc:chgData name="Kaeden Stander" userId="S::kast5049@colorado.edu::d32fb23e-ddd3-49df-b014-15c59cba4456" providerId="AD" clId="Web-{613B9038-3E03-A1B3-D198-3CC7675D6643}" dt="2026-07-14T20:03:02.267" v="14"/>
        <pc:sldMkLst>
          <pc:docMk/>
          <pc:sldMk cId="0" sldId="258"/>
        </pc:sldMkLst>
      </pc:sldChg>
      <pc:sldChg chg="modNotes">
        <pc:chgData name="Kaeden Stander" userId="S::kast5049@colorado.edu::d32fb23e-ddd3-49df-b014-15c59cba4456" providerId="AD" clId="Web-{613B9038-3E03-A1B3-D198-3CC7675D6643}" dt="2026-07-14T20:03:16.721" v="16"/>
        <pc:sldMkLst>
          <pc:docMk/>
          <pc:sldMk cId="0" sldId="259"/>
        </pc:sldMkLst>
      </pc:sldChg>
      <pc:sldChg chg="modNotes">
        <pc:chgData name="Kaeden Stander" userId="S::kast5049@colorado.edu::d32fb23e-ddd3-49df-b014-15c59cba4456" providerId="AD" clId="Web-{613B9038-3E03-A1B3-D198-3CC7675D6643}" dt="2026-07-14T20:03:26.347" v="18"/>
        <pc:sldMkLst>
          <pc:docMk/>
          <pc:sldMk cId="0" sldId="2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1A289-0F44-41A5-BEDB-BF4D5DC72C00}" type="datetimeFigureOut"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7A81C-20E9-4C15-8F39-19FFFE053A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856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Introduce yourself briefly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This redesign keeps the original four-phase structure but adds a critical focus on bias and fairness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Core question: whose experiences does AI reflect, and whose does it erase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Winner: design choices are political, AI training data over-represents dominant groups by default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Ko: information systems reproduce the power of whoever builds them, AI is no different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Kalai et al.: hallucinations are statistically inevitable, benchmarks reward confident guessing over accuracy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This hits marginalized groups hardest because they are least represented in training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Phase 1: students write down their assumptions about AI fairness before the project challenges them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Phase 2: compare human and AI outputs with specificity, not "it seemed biased" but who appeared and who didn't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Phase 3: document a real AI interaction and test whether confident tone matches actual accuracy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Phase 4: synthesize all phases into one critical argument using all three readings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Winner plus Ko plus Kalai et al. together produce one claim: bias is structural, evaluation rewards confidence, dominant patterns get reinforced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Students need to move past vague concern about AI bias toward a specific testable observation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This is an auditing skill, not just a critique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Framework: three readings as a set of lenses, not isolated assignments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Method: audit an AI output for who is present, who is missing, and whether confidence matches accuracy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Principle: a personal commitment grounded in what they actually observed, not a general statement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Question to close on: whose experiences does this output reflect, and whose does it erase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389120"/>
            <a:ext cx="9144000" cy="73152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914400"/>
            <a:ext cx="8046720" cy="640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400">
                <a:solidFill>
                  <a:srgbClr val="8B9BAE"/>
                </a:solidFill>
                <a:latin typeface="Calibri"/>
                <a:ea typeface="Calibri"/>
                <a:cs typeface="Calibri"/>
              </a:rPr>
              <a:t>INFO 1111: Journal Project Redesign – By Kaeden Stander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Bias &amp; Fairness</a:t>
            </a:r>
            <a:endParaRPr lang="en-US" sz="4400" dirty="0"/>
          </a:p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AI Outputs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48640" y="443484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Critical Redesign of the Generative AI Journal Series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5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8B9B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original journal series treats students as observers of AI.</a:t>
            </a:r>
            <a:endParaRPr lang="en-US" sz="1500" dirty="0"/>
          </a:p>
          <a:p>
            <a:pPr marL="0" indent="0">
              <a:buNone/>
            </a:pPr>
            <a:r>
              <a:rPr lang="en-US" sz="1500" i="1" dirty="0">
                <a:solidFill>
                  <a:srgbClr val="8B9B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redesign makes them auditors.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365760" y="1783080"/>
            <a:ext cx="274320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783080"/>
            <a:ext cx="2743200" cy="50292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78308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Winner (1980)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2377440"/>
            <a:ext cx="246888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carries politics in its design. AI training data over-represents dominant groups by default.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91840" y="1783080"/>
            <a:ext cx="274320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91840" y="1783080"/>
            <a:ext cx="2743200" cy="50292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0" name="Text 8"/>
          <p:cNvSpPr/>
          <p:nvPr/>
        </p:nvSpPr>
        <p:spPr>
          <a:xfrm>
            <a:off x="3291840" y="178308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 (Peril of Info)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429000" y="2377440"/>
            <a:ext cx="246888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is never neutral. AI systems reproduce the hierarchies embedded in the data they are built on.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17920" y="1783080"/>
            <a:ext cx="274320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217920" y="1783080"/>
            <a:ext cx="2743200" cy="50292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0" y="178308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Kalai et al. (2025)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355080" y="2377440"/>
            <a:ext cx="246888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Hallucinations are statistical inevitabilities. Benchmarks reward confident guessing, not accuracy.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Redesigned Phases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822960"/>
          </a:xfrm>
          <a:prstGeom prst="rect">
            <a:avLst/>
          </a:prstGeom>
          <a:solidFill>
            <a:srgbClr val="EEF2F8"/>
          </a:solidFill>
          <a:ln/>
        </p:spPr>
      </p:sp>
      <p:sp>
        <p:nvSpPr>
          <p:cNvPr id="4" name="Shape 2"/>
          <p:cNvSpPr/>
          <p:nvPr/>
        </p:nvSpPr>
        <p:spPr>
          <a:xfrm>
            <a:off x="365760" y="1051560"/>
            <a:ext cx="502920" cy="82296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051560"/>
            <a:ext cx="502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05840" y="10972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Orientation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05840" y="143560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B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your assumptions about AI fairness before the project challenges them.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2011680"/>
            <a:ext cx="8412480" cy="822960"/>
          </a:xfrm>
          <a:prstGeom prst="rect">
            <a:avLst/>
          </a:prstGeom>
          <a:solidFill>
            <a:srgbClr val="F2F5F9"/>
          </a:solidFill>
          <a:ln/>
        </p:spPr>
      </p:sp>
      <p:sp>
        <p:nvSpPr>
          <p:cNvPr id="9" name="Shape 7"/>
          <p:cNvSpPr/>
          <p:nvPr/>
        </p:nvSpPr>
        <p:spPr>
          <a:xfrm>
            <a:off x="365760" y="2011680"/>
            <a:ext cx="502920" cy="82296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" y="2011680"/>
            <a:ext cx="502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05840" y="20574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Comparative Analysis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005840" y="239572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B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the task yourself, then have AI do it. Compare who appears and who is missing.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2971800"/>
            <a:ext cx="8412480" cy="822960"/>
          </a:xfrm>
          <a:prstGeom prst="rect">
            <a:avLst/>
          </a:prstGeom>
          <a:solidFill>
            <a:srgbClr val="EEF2F8"/>
          </a:solidFill>
          <a:ln/>
        </p:spPr>
      </p:sp>
      <p:sp>
        <p:nvSpPr>
          <p:cNvPr id="14" name="Shape 12"/>
          <p:cNvSpPr/>
          <p:nvPr/>
        </p:nvSpPr>
        <p:spPr>
          <a:xfrm>
            <a:off x="365760" y="2971800"/>
            <a:ext cx="502920" cy="82296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5" name="Text 13"/>
          <p:cNvSpPr/>
          <p:nvPr/>
        </p:nvSpPr>
        <p:spPr>
          <a:xfrm>
            <a:off x="365760" y="2971800"/>
            <a:ext cx="502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005840" y="301752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Assisted Investigation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05840" y="335584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B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a real AI interaction, examining confident outputs against actual accuracy.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65760" y="3931920"/>
            <a:ext cx="8412480" cy="822960"/>
          </a:xfrm>
          <a:prstGeom prst="rect">
            <a:avLst/>
          </a:prstGeom>
          <a:solidFill>
            <a:srgbClr val="F2F5F9"/>
          </a:solidFill>
          <a:ln/>
        </p:spPr>
      </p:sp>
      <p:sp>
        <p:nvSpPr>
          <p:cNvPr id="19" name="Shape 17"/>
          <p:cNvSpPr/>
          <p:nvPr/>
        </p:nvSpPr>
        <p:spPr>
          <a:xfrm>
            <a:off x="365760" y="3931920"/>
            <a:ext cx="502920" cy="82296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20" name="Text 18"/>
          <p:cNvSpPr/>
          <p:nvPr/>
        </p:nvSpPr>
        <p:spPr>
          <a:xfrm>
            <a:off x="365760" y="3931920"/>
            <a:ext cx="502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005840" y="39776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005840" y="431596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B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Weave all phases into one critical narrative. Cite Winner, Ko, and Kalai et al.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Argument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"When a model is rewarded for sounding confident rather than being accurate or representative, the outputs that get reinforced are those that fit dominant patterns in the training data."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3017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8B9B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Kalai et al. (2025) + Winner (1980) + Ko (n.d.)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3429000"/>
            <a:ext cx="8229600" cy="2743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3566160"/>
            <a:ext cx="2560320" cy="1280160"/>
          </a:xfrm>
          <a:prstGeom prst="rect">
            <a:avLst/>
          </a:prstGeom>
          <a:solidFill>
            <a:srgbClr val="1A2E45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356616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3977640"/>
            <a:ext cx="2560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Bias is built in,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added later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0" y="3566160"/>
            <a:ext cx="2560320" cy="1280160"/>
          </a:xfrm>
          <a:prstGeom prst="rect">
            <a:avLst/>
          </a:prstGeom>
          <a:solidFill>
            <a:srgbClr val="1A2E45"/>
          </a:solidFill>
          <a:ln/>
        </p:spPr>
      </p:sp>
      <p:sp>
        <p:nvSpPr>
          <p:cNvPr id="10" name="Text 8"/>
          <p:cNvSpPr/>
          <p:nvPr/>
        </p:nvSpPr>
        <p:spPr>
          <a:xfrm>
            <a:off x="3200400" y="356616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Silence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200400" y="3977640"/>
            <a:ext cx="2560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 tone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≠ accurate output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943600" y="3566160"/>
            <a:ext cx="2560320" cy="1280160"/>
          </a:xfrm>
          <a:prstGeom prst="rect">
            <a:avLst/>
          </a:prstGeom>
          <a:solidFill>
            <a:srgbClr val="1A2E45"/>
          </a:solidFill>
          <a:ln/>
        </p:spPr>
      </p:sp>
      <p:sp>
        <p:nvSpPr>
          <p:cNvPr id="13" name="Text 11"/>
          <p:cNvSpPr/>
          <p:nvPr/>
        </p:nvSpPr>
        <p:spPr>
          <a:xfrm>
            <a:off x="5943600" y="356616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943600" y="3977640"/>
            <a:ext cx="2560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must audit,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just use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F5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Students Walk Away With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16200000" algn="bl" rotWithShape="0">
              <a:srgbClr val="000000">
                <a:alpha val="7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02920" y="11430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Framework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377440" y="1143000"/>
            <a:ext cx="6217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Winner + Ko + Kalai et al. as a set of lenses, not isolated readings.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965960"/>
            <a:ext cx="841248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16200000" algn="bl" rotWithShape="0">
              <a:srgbClr val="000000">
                <a:alpha val="7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02920" y="2057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Method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377440" y="2057400"/>
            <a:ext cx="6217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audit an AI output for representation, omission, and overconfidence.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65760" y="2880360"/>
            <a:ext cx="841248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16200000" algn="bl" rotWithShape="0">
              <a:srgbClr val="000000">
                <a:alpha val="7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02920" y="2971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Principle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377440" y="2971800"/>
            <a:ext cx="6217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personal, evidence-grounded position on responsible AI use.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3794760"/>
            <a:ext cx="841248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16200000" algn="bl" rotWithShape="0">
              <a:srgbClr val="000000">
                <a:alpha val="7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02920" y="38862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Question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377440" y="3886200"/>
            <a:ext cx="6217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Whose experiences does this output reflect, and whose does it erase?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11</cp:revision>
  <dcterms:created xsi:type="dcterms:W3CDTF">2026-07-09T18:15:40Z</dcterms:created>
  <dcterms:modified xsi:type="dcterms:W3CDTF">2026-07-14T20:03:32Z</dcterms:modified>
</cp:coreProperties>
</file>